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8"/>
  </p:notesMasterIdLst>
  <p:sldIdLst>
    <p:sldId id="256" r:id="rId2"/>
    <p:sldId id="257" r:id="rId3"/>
    <p:sldId id="259" r:id="rId4"/>
    <p:sldId id="260" r:id="rId5"/>
    <p:sldId id="258" r:id="rId6"/>
    <p:sldId id="261" r:id="rId7"/>
  </p:sldIdLst>
  <p:sldSz cx="12192000" cy="6858000"/>
  <p:notesSz cx="6858000" cy="9144000"/>
  <p:embeddedFontLst>
    <p:embeddedFont>
      <p:font typeface="Gill Sans" panose="020B0604020202020204" charset="0"/>
      <p:regular r:id="rId9"/>
      <p:bold r:id="rId10"/>
    </p:embeddedFont>
    <p:embeddedFont>
      <p:font typeface="Calibri" panose="020F050202020403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hhtuARdrZ7n8qRnJ9MVaFyH9WHU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2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4991FF6-0BC5-4138-BE86-101BEF86292C}">
  <a:tblStyle styleId="{74991FF6-0BC5-4138-BE86-101BEF86292C}" styleName="Table_0">
    <a:wholeTbl>
      <a:tcTxStyle b="off" i="off">
        <a:font>
          <a:latin typeface="Arial "/>
          <a:ea typeface="Arial "/>
          <a:cs typeface="Arial "/>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CF6F0"/>
          </a:solidFill>
        </a:fill>
      </a:tcStyle>
    </a:wholeTbl>
    <a:band1H>
      <a:tcTxStyle/>
      <a:tcStyle>
        <a:tcBdr/>
        <a:fill>
          <a:solidFill>
            <a:srgbClr val="F9EDDF"/>
          </a:solidFill>
        </a:fill>
      </a:tcStyle>
    </a:band1H>
    <a:band2H>
      <a:tcTxStyle/>
      <a:tcStyle>
        <a:tcBdr/>
      </a:tcStyle>
    </a:band2H>
    <a:band1V>
      <a:tcTxStyle/>
      <a:tcStyle>
        <a:tcBdr/>
        <a:fill>
          <a:solidFill>
            <a:srgbClr val="F9EDDF"/>
          </a:solidFill>
        </a:fill>
      </a:tcStyle>
    </a:band1V>
    <a:band2V>
      <a:tcTxStyle/>
      <a:tcStyle>
        <a:tcBdr/>
      </a:tcStyle>
    </a:band2V>
    <a:lastCol>
      <a:tcTxStyle b="on" i="off">
        <a:font>
          <a:latin typeface="Arial "/>
          <a:ea typeface="Arial "/>
          <a:cs typeface="Arial "/>
        </a:font>
        <a:schemeClr val="lt1"/>
      </a:tcTxStyle>
      <a:tcStyle>
        <a:tcBdr/>
        <a:fill>
          <a:solidFill>
            <a:schemeClr val="accent1"/>
          </a:solidFill>
        </a:fill>
      </a:tcStyle>
    </a:lastCol>
    <a:firstCol>
      <a:tcTxStyle b="on" i="off">
        <a:font>
          <a:latin typeface="Arial "/>
          <a:ea typeface="Arial "/>
          <a:cs typeface="Arial "/>
        </a:font>
        <a:schemeClr val="lt1"/>
      </a:tcTxStyle>
      <a:tcStyle>
        <a:tcBdr/>
        <a:fill>
          <a:solidFill>
            <a:schemeClr val="accent1"/>
          </a:solidFill>
        </a:fill>
      </a:tcStyle>
    </a:firstCol>
    <a:lastRow>
      <a:tcTxStyle b="on" i="off">
        <a:font>
          <a:latin typeface="Arial "/>
          <a:ea typeface="Arial "/>
          <a:cs typeface="Arial "/>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
          <a:ea typeface="Arial "/>
          <a:cs typeface="Arial "/>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font" Target="fonts/font2.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5" name="Google Shape;7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6" name="Google Shape;7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9203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0041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516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6278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8"/>
          <p:cNvSpPr txBox="1">
            <a:spLocks noGrp="1"/>
          </p:cNvSpPr>
          <p:nvPr>
            <p:ph type="ctrTitle"/>
          </p:nvPr>
        </p:nvSpPr>
        <p:spPr>
          <a:xfrm>
            <a:off x="1524000" y="2039514"/>
            <a:ext cx="9144000" cy="2128049"/>
          </a:xfrm>
          <a:prstGeom prst="rect">
            <a:avLst/>
          </a:prstGeom>
          <a:noFill/>
          <a:ln>
            <a:noFill/>
          </a:ln>
        </p:spPr>
        <p:txBody>
          <a:bodyPr spcFirstLastPara="1" wrap="square" lIns="91425" tIns="45700" rIns="91425" bIns="45700" anchor="b" anchorCtr="0">
            <a:normAutofit/>
          </a:bodyPr>
          <a:lstStyle>
            <a:lvl1pPr lvl="0" algn="ctr">
              <a:lnSpc>
                <a:spcPct val="125000"/>
              </a:lnSpc>
              <a:spcBef>
                <a:spcPts val="0"/>
              </a:spcBef>
              <a:spcAft>
                <a:spcPts val="0"/>
              </a:spcAft>
              <a:buClr>
                <a:schemeClr val="lt1"/>
              </a:buClr>
              <a:buSzPts val="6000"/>
              <a:buFont typeface="Gill Sans"/>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8"/>
          <p:cNvSpPr txBox="1">
            <a:spLocks noGrp="1"/>
          </p:cNvSpPr>
          <p:nvPr>
            <p:ph type="subTitle" idx="1"/>
          </p:nvPr>
        </p:nvSpPr>
        <p:spPr>
          <a:xfrm>
            <a:off x="1524000" y="4221162"/>
            <a:ext cx="9144000" cy="882001"/>
          </a:xfrm>
          <a:prstGeom prst="rect">
            <a:avLst/>
          </a:prstGeom>
          <a:solidFill>
            <a:schemeClr val="accent2">
              <a:alpha val="89803"/>
            </a:schemeClr>
          </a:solidFill>
          <a:ln>
            <a:noFill/>
          </a:ln>
        </p:spPr>
        <p:txBody>
          <a:bodyPr spcFirstLastPara="1" wrap="square" lIns="91425" tIns="45700" rIns="91425" bIns="45700" anchor="ctr" anchorCtr="0">
            <a:normAutofit/>
          </a:bodyPr>
          <a:lstStyle>
            <a:lvl1pPr lvl="0" algn="ctr">
              <a:lnSpc>
                <a:spcPct val="90000"/>
              </a:lnSpc>
              <a:spcBef>
                <a:spcPts val="1000"/>
              </a:spcBef>
              <a:spcAft>
                <a:spcPts val="0"/>
              </a:spcAft>
              <a:buClr>
                <a:schemeClr val="accent1"/>
              </a:buClr>
              <a:buSzPts val="2500"/>
              <a:buFont typeface="Arial"/>
              <a:buNone/>
              <a:defRPr sz="2500" b="1" i="1">
                <a:solidFill>
                  <a:schemeClr val="accent1"/>
                </a:solidFill>
                <a:latin typeface="Arial"/>
                <a:ea typeface="Arial"/>
                <a:cs typeface="Arial"/>
                <a:sym typeface="Aria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8"/>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8"/>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1" name="Google Shape;21;p8"/>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9"/>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9"/>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9"/>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6000"/>
              <a:buFont typeface="Gill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6" name="Google Shape;36;p11"/>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7" name="Google Shape;37;p11"/>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11"/>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41" name="Google Shape;4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2"/>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12"/>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rgbClr val="3F3F3F"/>
              </a:buClr>
              <a:buSzPts val="2400"/>
              <a:buNone/>
              <a:defRPr sz="2400" b="1"/>
            </a:lvl1pPr>
            <a:lvl2pPr marL="914400" lvl="1" indent="-228600" algn="l">
              <a:lnSpc>
                <a:spcPct val="90000"/>
              </a:lnSpc>
              <a:spcBef>
                <a:spcPts val="500"/>
              </a:spcBef>
              <a:spcAft>
                <a:spcPts val="0"/>
              </a:spcAft>
              <a:buClr>
                <a:srgbClr val="3F3F3F"/>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rgbClr val="3F3F3F"/>
              </a:buClr>
              <a:buSzPts val="1600"/>
              <a:buNone/>
              <a:defRPr sz="1600" b="1"/>
            </a:lvl4pPr>
            <a:lvl5pPr marL="2286000" lvl="4" indent="-228600" algn="l">
              <a:lnSpc>
                <a:spcPct val="90000"/>
              </a:lnSpc>
              <a:spcBef>
                <a:spcPts val="500"/>
              </a:spcBef>
              <a:spcAft>
                <a:spcPts val="0"/>
              </a:spcAft>
              <a:buClr>
                <a:srgbClr val="3F3F3F"/>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rgbClr val="3F3F3F"/>
              </a:buClr>
              <a:buSzPts val="2400"/>
              <a:buNone/>
              <a:defRPr sz="2400" b="1"/>
            </a:lvl1pPr>
            <a:lvl2pPr marL="914400" lvl="1" indent="-228600" algn="l">
              <a:lnSpc>
                <a:spcPct val="90000"/>
              </a:lnSpc>
              <a:spcBef>
                <a:spcPts val="500"/>
              </a:spcBef>
              <a:spcAft>
                <a:spcPts val="0"/>
              </a:spcAft>
              <a:buClr>
                <a:srgbClr val="3F3F3F"/>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rgbClr val="3F3F3F"/>
              </a:buClr>
              <a:buSzPts val="1600"/>
              <a:buNone/>
              <a:defRPr sz="1600" b="1"/>
            </a:lvl4pPr>
            <a:lvl5pPr marL="2286000" lvl="4" indent="-228600" algn="l">
              <a:lnSpc>
                <a:spcPct val="90000"/>
              </a:lnSpc>
              <a:spcBef>
                <a:spcPts val="500"/>
              </a:spcBef>
              <a:spcAft>
                <a:spcPts val="0"/>
              </a:spcAft>
              <a:buClr>
                <a:srgbClr val="3F3F3F"/>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13"/>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3"/>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13"/>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14"/>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14"/>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14"/>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3F3F3F"/>
              </a:buClr>
              <a:buSzPts val="3200"/>
              <a:buChar char="•"/>
              <a:defRPr sz="3200"/>
            </a:lvl1pPr>
            <a:lvl2pPr marL="914400" lvl="1" indent="-406400" algn="l">
              <a:lnSpc>
                <a:spcPct val="90000"/>
              </a:lnSpc>
              <a:spcBef>
                <a:spcPts val="500"/>
              </a:spcBef>
              <a:spcAft>
                <a:spcPts val="0"/>
              </a:spcAft>
              <a:buClr>
                <a:srgbClr val="3F3F3F"/>
              </a:buClr>
              <a:buSzPts val="2800"/>
              <a:buChar char="•"/>
              <a:defRPr sz="2800"/>
            </a:lvl2pPr>
            <a:lvl3pPr marL="1371600" lvl="2" indent="-381000" algn="l">
              <a:lnSpc>
                <a:spcPct val="90000"/>
              </a:lnSpc>
              <a:spcBef>
                <a:spcPts val="500"/>
              </a:spcBef>
              <a:spcAft>
                <a:spcPts val="0"/>
              </a:spcAft>
              <a:buClr>
                <a:srgbClr val="3F3F3F"/>
              </a:buClr>
              <a:buSzPts val="2400"/>
              <a:buChar char="•"/>
              <a:defRPr sz="2400"/>
            </a:lvl3pPr>
            <a:lvl4pPr marL="1828800" lvl="3" indent="-355600" algn="l">
              <a:lnSpc>
                <a:spcPct val="90000"/>
              </a:lnSpc>
              <a:spcBef>
                <a:spcPts val="500"/>
              </a:spcBef>
              <a:spcAft>
                <a:spcPts val="0"/>
              </a:spcAft>
              <a:buClr>
                <a:srgbClr val="3F3F3F"/>
              </a:buClr>
              <a:buSzPts val="2000"/>
              <a:buChar char="•"/>
              <a:defRPr sz="2000"/>
            </a:lvl4pPr>
            <a:lvl5pPr marL="2286000" lvl="4" indent="-355600" algn="l">
              <a:lnSpc>
                <a:spcPct val="90000"/>
              </a:lnSpc>
              <a:spcBef>
                <a:spcPts val="500"/>
              </a:spcBef>
              <a:spcAft>
                <a:spcPts val="0"/>
              </a:spcAft>
              <a:buClr>
                <a:srgbClr val="3F3F3F"/>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1600"/>
              <a:buNone/>
              <a:defRPr sz="1600"/>
            </a:lvl1pPr>
            <a:lvl2pPr marL="914400" lvl="1" indent="-228600" algn="l">
              <a:lnSpc>
                <a:spcPct val="90000"/>
              </a:lnSpc>
              <a:spcBef>
                <a:spcPts val="500"/>
              </a:spcBef>
              <a:spcAft>
                <a:spcPts val="0"/>
              </a:spcAft>
              <a:buClr>
                <a:srgbClr val="3F3F3F"/>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rgbClr val="3F3F3F"/>
              </a:buClr>
              <a:buSzPts val="1000"/>
              <a:buNone/>
              <a:defRPr sz="1000"/>
            </a:lvl4pPr>
            <a:lvl5pPr marL="2286000" lvl="4" indent="-228600" algn="l">
              <a:lnSpc>
                <a:spcPct val="90000"/>
              </a:lnSpc>
              <a:spcBef>
                <a:spcPts val="500"/>
              </a:spcBef>
              <a:spcAft>
                <a:spcPts val="0"/>
              </a:spcAft>
              <a:buClr>
                <a:srgbClr val="3F3F3F"/>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5"/>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5"/>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5"/>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6"/>
          <p:cNvSpPr>
            <a:spLocks noGrp="1"/>
          </p:cNvSpPr>
          <p:nvPr>
            <p:ph type="pic" idx="2"/>
          </p:nvPr>
        </p:nvSpPr>
        <p:spPr>
          <a:xfrm>
            <a:off x="5183188" y="987425"/>
            <a:ext cx="6172200" cy="4873625"/>
          </a:xfrm>
          <a:prstGeom prst="rect">
            <a:avLst/>
          </a:prstGeom>
          <a:noFill/>
          <a:ln>
            <a:noFill/>
          </a:ln>
        </p:spPr>
      </p:sp>
      <p:sp>
        <p:nvSpPr>
          <p:cNvPr id="69" name="Google Shape;69;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1600"/>
              <a:buNone/>
              <a:defRPr sz="1600"/>
            </a:lvl1pPr>
            <a:lvl2pPr marL="914400" lvl="1" indent="-228600" algn="l">
              <a:lnSpc>
                <a:spcPct val="90000"/>
              </a:lnSpc>
              <a:spcBef>
                <a:spcPts val="500"/>
              </a:spcBef>
              <a:spcAft>
                <a:spcPts val="0"/>
              </a:spcAft>
              <a:buClr>
                <a:srgbClr val="3F3F3F"/>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rgbClr val="3F3F3F"/>
              </a:buClr>
              <a:buSzPts val="1000"/>
              <a:buNone/>
              <a:defRPr sz="1000"/>
            </a:lvl4pPr>
            <a:lvl5pPr marL="2286000" lvl="4" indent="-228600" algn="l">
              <a:lnSpc>
                <a:spcPct val="90000"/>
              </a:lnSpc>
              <a:spcBef>
                <a:spcPts val="500"/>
              </a:spcBef>
              <a:spcAft>
                <a:spcPts val="0"/>
              </a:spcAft>
              <a:buClr>
                <a:srgbClr val="3F3F3F"/>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6"/>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6"/>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6"/>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2"/>
              </a:buClr>
              <a:buSzPts val="3200"/>
              <a:buFont typeface="Gill Sans"/>
              <a:buNone/>
              <a:defRPr sz="3200" b="1" i="0" u="none" strike="noStrike" cap="none">
                <a:solidFill>
                  <a:schemeClr val="accent2"/>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000"/>
              </a:spcBef>
              <a:spcAft>
                <a:spcPts val="0"/>
              </a:spcAft>
              <a:buClr>
                <a:srgbClr val="3F3F3F"/>
              </a:buClr>
              <a:buSzPts val="1600"/>
              <a:buFont typeface="Arial"/>
              <a:buChar char="•"/>
              <a:defRPr sz="1600" b="0" i="0" u="none" strike="noStrike" cap="none">
                <a:solidFill>
                  <a:srgbClr val="3F3F3F"/>
                </a:solidFill>
                <a:latin typeface="Arial"/>
                <a:ea typeface="Arial"/>
                <a:cs typeface="Arial"/>
                <a:sym typeface="Arial"/>
              </a:defRPr>
            </a:lvl1pPr>
            <a:lvl2pPr marL="914400" marR="0" lvl="1" indent="-330200" algn="l" rtl="0">
              <a:lnSpc>
                <a:spcPct val="90000"/>
              </a:lnSpc>
              <a:spcBef>
                <a:spcPts val="500"/>
              </a:spcBef>
              <a:spcAft>
                <a:spcPts val="0"/>
              </a:spcAft>
              <a:buClr>
                <a:srgbClr val="3F3F3F"/>
              </a:buClr>
              <a:buSzPts val="1600"/>
              <a:buFont typeface="Arial"/>
              <a:buChar char="•"/>
              <a:defRPr sz="1600" b="0" i="0" u="none" strike="noStrike" cap="none">
                <a:solidFill>
                  <a:srgbClr val="3F3F3F"/>
                </a:solidFill>
                <a:latin typeface="Arial"/>
                <a:ea typeface="Arial"/>
                <a:cs typeface="Arial"/>
                <a:sym typeface="Arial"/>
              </a:defRPr>
            </a:lvl2pPr>
            <a:lvl3pPr marL="1371600" marR="0" lvl="2" indent="-330200" algn="l" rtl="0">
              <a:lnSpc>
                <a:spcPct val="90000"/>
              </a:lnSpc>
              <a:spcBef>
                <a:spcPts val="500"/>
              </a:spcBef>
              <a:spcAft>
                <a:spcPts val="0"/>
              </a:spcAft>
              <a:buClr>
                <a:srgbClr val="3F3F3F"/>
              </a:buClr>
              <a:buSzPts val="1600"/>
              <a:buFont typeface="Arial"/>
              <a:buChar char="•"/>
              <a:defRPr sz="1600" b="0" i="0" u="none" strike="noStrike" cap="none">
                <a:solidFill>
                  <a:srgbClr val="3F3F3F"/>
                </a:solidFill>
                <a:latin typeface="Arial"/>
                <a:ea typeface="Arial"/>
                <a:cs typeface="Arial"/>
                <a:sym typeface="Arial"/>
              </a:defRPr>
            </a:lvl3pPr>
            <a:lvl4pPr marL="1828800" marR="0" lvl="3" indent="-330200" algn="l" rtl="0">
              <a:lnSpc>
                <a:spcPct val="90000"/>
              </a:lnSpc>
              <a:spcBef>
                <a:spcPts val="500"/>
              </a:spcBef>
              <a:spcAft>
                <a:spcPts val="0"/>
              </a:spcAft>
              <a:buClr>
                <a:srgbClr val="3F3F3F"/>
              </a:buClr>
              <a:buSzPts val="1600"/>
              <a:buFont typeface="Arial"/>
              <a:buChar char="•"/>
              <a:defRPr sz="1600" b="0" i="0" u="none" strike="noStrike" cap="none">
                <a:solidFill>
                  <a:srgbClr val="3F3F3F"/>
                </a:solidFill>
                <a:latin typeface="Arial"/>
                <a:ea typeface="Arial"/>
                <a:cs typeface="Arial"/>
                <a:sym typeface="Arial"/>
              </a:defRPr>
            </a:lvl4pPr>
            <a:lvl5pPr marL="2286000" marR="0" lvl="4" indent="-330200" algn="l" rtl="0">
              <a:lnSpc>
                <a:spcPct val="90000"/>
              </a:lnSpc>
              <a:spcBef>
                <a:spcPts val="500"/>
              </a:spcBef>
              <a:spcAft>
                <a:spcPts val="0"/>
              </a:spcAft>
              <a:buClr>
                <a:srgbClr val="3F3F3F"/>
              </a:buClr>
              <a:buSzPts val="1600"/>
              <a:buFont typeface="Arial"/>
              <a:buChar char="•"/>
              <a:defRPr sz="1600" b="0" i="0" u="none" strike="noStrike" cap="none">
                <a:solidFill>
                  <a:srgbClr val="3F3F3F"/>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7"/>
          <p:cNvSpPr txBox="1">
            <a:spLocks noGrp="1"/>
          </p:cNvSpPr>
          <p:nvPr>
            <p:ph type="dt" idx="10"/>
          </p:nvPr>
        </p:nvSpPr>
        <p:spPr>
          <a:xfrm>
            <a:off x="838200" y="617490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3" name="Google Shape;13;p7"/>
          <p:cNvSpPr txBox="1">
            <a:spLocks noGrp="1"/>
          </p:cNvSpPr>
          <p:nvPr>
            <p:ph type="ftr" idx="11"/>
          </p:nvPr>
        </p:nvSpPr>
        <p:spPr>
          <a:xfrm>
            <a:off x="4038600" y="617490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4" name="Google Shape;14;p7"/>
          <p:cNvSpPr/>
          <p:nvPr/>
        </p:nvSpPr>
        <p:spPr>
          <a:xfrm>
            <a:off x="11562237" y="6227432"/>
            <a:ext cx="266400" cy="266400"/>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5" name="Google Shape;15;p7"/>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00" b="0" i="1" u="none" strike="noStrike" cap="none">
                <a:solidFill>
                  <a:schemeClr val="dk2"/>
                </a:solidFill>
                <a:latin typeface="Arial"/>
                <a:ea typeface="Arial"/>
                <a:cs typeface="Arial"/>
                <a:sym typeface="Arial"/>
              </a:defRPr>
            </a:lvl1pPr>
            <a:lvl2pPr marL="0" marR="0" lvl="1" indent="0" algn="r" rtl="0">
              <a:spcBef>
                <a:spcPts val="0"/>
              </a:spcBef>
              <a:buNone/>
              <a:defRPr sz="1000" b="0" i="1" u="none" strike="noStrike" cap="none">
                <a:solidFill>
                  <a:schemeClr val="dk2"/>
                </a:solidFill>
                <a:latin typeface="Arial"/>
                <a:ea typeface="Arial"/>
                <a:cs typeface="Arial"/>
                <a:sym typeface="Arial"/>
              </a:defRPr>
            </a:lvl2pPr>
            <a:lvl3pPr marL="0" marR="0" lvl="2" indent="0" algn="r" rtl="0">
              <a:spcBef>
                <a:spcPts val="0"/>
              </a:spcBef>
              <a:buNone/>
              <a:defRPr sz="1000" b="0" i="1" u="none" strike="noStrike" cap="none">
                <a:solidFill>
                  <a:schemeClr val="dk2"/>
                </a:solidFill>
                <a:latin typeface="Arial"/>
                <a:ea typeface="Arial"/>
                <a:cs typeface="Arial"/>
                <a:sym typeface="Arial"/>
              </a:defRPr>
            </a:lvl3pPr>
            <a:lvl4pPr marL="0" marR="0" lvl="3" indent="0" algn="r" rtl="0">
              <a:spcBef>
                <a:spcPts val="0"/>
              </a:spcBef>
              <a:buNone/>
              <a:defRPr sz="1000" b="0" i="1" u="none" strike="noStrike" cap="none">
                <a:solidFill>
                  <a:schemeClr val="dk2"/>
                </a:solidFill>
                <a:latin typeface="Arial"/>
                <a:ea typeface="Arial"/>
                <a:cs typeface="Arial"/>
                <a:sym typeface="Arial"/>
              </a:defRPr>
            </a:lvl4pPr>
            <a:lvl5pPr marL="0" marR="0" lvl="4" indent="0" algn="r" rtl="0">
              <a:spcBef>
                <a:spcPts val="0"/>
              </a:spcBef>
              <a:buNone/>
              <a:defRPr sz="1000" b="0" i="1" u="none" strike="noStrike" cap="none">
                <a:solidFill>
                  <a:schemeClr val="dk2"/>
                </a:solidFill>
                <a:latin typeface="Arial"/>
                <a:ea typeface="Arial"/>
                <a:cs typeface="Arial"/>
                <a:sym typeface="Arial"/>
              </a:defRPr>
            </a:lvl5pPr>
            <a:lvl6pPr marL="0" marR="0" lvl="5" indent="0" algn="r" rtl="0">
              <a:spcBef>
                <a:spcPts val="0"/>
              </a:spcBef>
              <a:buNone/>
              <a:defRPr sz="1000" b="0" i="1" u="none" strike="noStrike" cap="none">
                <a:solidFill>
                  <a:schemeClr val="dk2"/>
                </a:solidFill>
                <a:latin typeface="Arial"/>
                <a:ea typeface="Arial"/>
                <a:cs typeface="Arial"/>
                <a:sym typeface="Arial"/>
              </a:defRPr>
            </a:lvl6pPr>
            <a:lvl7pPr marL="0" marR="0" lvl="6" indent="0" algn="r" rtl="0">
              <a:spcBef>
                <a:spcPts val="0"/>
              </a:spcBef>
              <a:buNone/>
              <a:defRPr sz="1000" b="0" i="1" u="none" strike="noStrike" cap="none">
                <a:solidFill>
                  <a:schemeClr val="dk2"/>
                </a:solidFill>
                <a:latin typeface="Arial"/>
                <a:ea typeface="Arial"/>
                <a:cs typeface="Arial"/>
                <a:sym typeface="Arial"/>
              </a:defRPr>
            </a:lvl7pPr>
            <a:lvl8pPr marL="0" marR="0" lvl="7" indent="0" algn="r" rtl="0">
              <a:spcBef>
                <a:spcPts val="0"/>
              </a:spcBef>
              <a:buNone/>
              <a:defRPr sz="1000" b="0" i="1" u="none" strike="noStrike" cap="none">
                <a:solidFill>
                  <a:schemeClr val="dk2"/>
                </a:solidFill>
                <a:latin typeface="Arial"/>
                <a:ea typeface="Arial"/>
                <a:cs typeface="Arial"/>
                <a:sym typeface="Arial"/>
              </a:defRPr>
            </a:lvl8pPr>
            <a:lvl9pPr marL="0" marR="0" lvl="8" indent="0" algn="r" rtl="0">
              <a:spcBef>
                <a:spcPts val="0"/>
              </a:spcBef>
              <a:buNone/>
              <a:defRPr sz="1000" b="0" i="1"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80" name="Google Shape;80;p1"/>
          <p:cNvSpPr txBox="1">
            <a:spLocks noGrp="1"/>
          </p:cNvSpPr>
          <p:nvPr>
            <p:ph type="subTitle" idx="1"/>
          </p:nvPr>
        </p:nvSpPr>
        <p:spPr>
          <a:xfrm>
            <a:off x="4234726" y="5612554"/>
            <a:ext cx="4193214" cy="882001"/>
          </a:xfrm>
          <a:prstGeom prst="rect">
            <a:avLst/>
          </a:prstGeom>
          <a:solidFill>
            <a:schemeClr val="accent2">
              <a:alpha val="89803"/>
            </a:schemeClr>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accent1"/>
              </a:buClr>
              <a:buSzPts val="2500"/>
              <a:buFont typeface="Arial"/>
              <a:buNone/>
            </a:pPr>
            <a:r>
              <a:rPr lang="en-US" dirty="0" smtClean="0"/>
              <a:t>OfficeJet</a:t>
            </a:r>
            <a:r>
              <a:rPr lang="en-US" dirty="0" smtClean="0"/>
              <a:t> Pro 8720 Troubleshooting Guide</a:t>
            </a:r>
            <a:endParaRPr sz="2500" b="1" i="1" dirty="0">
              <a:solidFill>
                <a:schemeClr val="accent1"/>
              </a:solidFill>
              <a:latin typeface="Arial"/>
              <a:ea typeface="Arial"/>
              <a:cs typeface="Arial"/>
              <a:sym typeface="Arial"/>
            </a:endParaRPr>
          </a:p>
        </p:txBody>
      </p:sp>
      <p:pic>
        <p:nvPicPr>
          <p:cNvPr id="5" name="Picture 4"/>
          <p:cNvPicPr>
            <a:picLocks noChangeAspect="1"/>
          </p:cNvPicPr>
          <p:nvPr/>
        </p:nvPicPr>
        <p:blipFill>
          <a:blip r:embed="rId3"/>
          <a:stretch>
            <a:fillRect/>
          </a:stretch>
        </p:blipFill>
        <p:spPr>
          <a:xfrm>
            <a:off x="462000" y="327255"/>
            <a:ext cx="5208423" cy="1097280"/>
          </a:xfrm>
          <a:prstGeom prst="rect">
            <a:avLst/>
          </a:prstGeom>
        </p:spPr>
      </p:pic>
      <p:pic>
        <p:nvPicPr>
          <p:cNvPr id="6" name="Picture 5"/>
          <p:cNvPicPr>
            <a:picLocks noChangeAspect="1"/>
          </p:cNvPicPr>
          <p:nvPr/>
        </p:nvPicPr>
        <p:blipFill>
          <a:blip r:embed="rId4"/>
          <a:stretch>
            <a:fillRect/>
          </a:stretch>
        </p:blipFill>
        <p:spPr>
          <a:xfrm>
            <a:off x="4234726" y="2079913"/>
            <a:ext cx="3956642" cy="30175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418011" y="365125"/>
            <a:ext cx="10935789" cy="614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2"/>
              </a:buClr>
              <a:buSzPts val="3200"/>
              <a:buFont typeface="Gill Sans"/>
              <a:buNone/>
            </a:pPr>
            <a:r>
              <a:rPr lang="en-US" dirty="0" smtClean="0">
                <a:solidFill>
                  <a:srgbClr val="090290"/>
                </a:solidFill>
              </a:rPr>
              <a:t>How To Align The Printhead</a:t>
            </a:r>
            <a:endParaRPr dirty="0">
              <a:solidFill>
                <a:srgbClr val="090290"/>
              </a:solidFill>
            </a:endParaRPr>
          </a:p>
        </p:txBody>
      </p:sp>
      <p:sp>
        <p:nvSpPr>
          <p:cNvPr id="90" name="Google Shape;90;p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
        <p:nvSpPr>
          <p:cNvPr id="91" name="Google Shape;91;p2"/>
          <p:cNvSpPr/>
          <p:nvPr/>
        </p:nvSpPr>
        <p:spPr>
          <a:xfrm>
            <a:off x="838199" y="2194560"/>
            <a:ext cx="10866121"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600" dirty="0">
              <a:solidFill>
                <a:srgbClr val="444444"/>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92" name="Google Shape;92;p2"/>
          <p:cNvSpPr txBox="1"/>
          <p:nvPr/>
        </p:nvSpPr>
        <p:spPr>
          <a:xfrm>
            <a:off x="452602" y="2082141"/>
            <a:ext cx="11194800" cy="2251858"/>
          </a:xfrm>
          <a:prstGeom prst="rect">
            <a:avLst/>
          </a:prstGeom>
          <a:noFill/>
          <a:ln>
            <a:noFill/>
          </a:ln>
        </p:spPr>
        <p:txBody>
          <a:bodyPr spcFirstLastPara="1" wrap="square" lIns="91425" tIns="45700" rIns="91425" bIns="45700" anchor="t" anchorCtr="0">
            <a:spAutoFit/>
          </a:bodyPr>
          <a:lstStyle/>
          <a:p>
            <a:pPr>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Align the Printhead from the Printer Display</a:t>
            </a:r>
            <a:endParaRPr lang="en-US"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a. Load Letter, A4, or legal unused plain white paper into the input tray.</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b. From the printer control panel, touch or swipe down the tab at the top of the screen to open the</a:t>
            </a:r>
          </a:p>
          <a:p>
            <a:pPr>
              <a:lnSpc>
                <a:spcPct val="107000"/>
              </a:lnSpc>
              <a:spcAft>
                <a:spcPts val="800"/>
              </a:spcAft>
            </a:pPr>
            <a:r>
              <a:rPr lang="en-US" sz="2000" u="sng" dirty="0">
                <a:latin typeface="Arial" panose="020B0604020202020204" pitchFamily="34" charset="0"/>
                <a:ea typeface="Calibri" panose="020F0502020204030204" pitchFamily="34" charset="0"/>
                <a:cs typeface="Arial" panose="020B0604020202020204" pitchFamily="34" charset="0"/>
              </a:rPr>
              <a:t>Dashboard</a:t>
            </a:r>
            <a:r>
              <a:rPr lang="en-US" sz="2000" dirty="0">
                <a:latin typeface="Arial" panose="020B0604020202020204" pitchFamily="34" charset="0"/>
                <a:ea typeface="Calibri" panose="020F0502020204030204" pitchFamily="34" charset="0"/>
                <a:cs typeface="Arial" panose="020B0604020202020204" pitchFamily="34" charset="0"/>
              </a:rPr>
              <a:t>, and then touch </a:t>
            </a:r>
            <a:r>
              <a:rPr lang="en-US" sz="2000" u="sng" dirty="0">
                <a:latin typeface="Arial" panose="020B0604020202020204" pitchFamily="34" charset="0"/>
                <a:ea typeface="Calibri" panose="020F0502020204030204" pitchFamily="34" charset="0"/>
                <a:cs typeface="Arial" panose="020B0604020202020204" pitchFamily="34" charset="0"/>
              </a:rPr>
              <a:t>Setup</a:t>
            </a:r>
            <a:r>
              <a:rPr lang="en-US" sz="20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c. Touch </a:t>
            </a:r>
            <a:r>
              <a:rPr lang="en-US" sz="2000" u="sng" dirty="0">
                <a:latin typeface="Arial" panose="020B0604020202020204" pitchFamily="34" charset="0"/>
                <a:ea typeface="Calibri" panose="020F0502020204030204" pitchFamily="34" charset="0"/>
                <a:cs typeface="Arial" panose="020B0604020202020204" pitchFamily="34" charset="0"/>
              </a:rPr>
              <a:t>Printer Maintenance</a:t>
            </a:r>
            <a:r>
              <a:rPr lang="en-US" sz="2000" dirty="0">
                <a:latin typeface="Arial" panose="020B0604020202020204" pitchFamily="34" charset="0"/>
                <a:ea typeface="Calibri" panose="020F0502020204030204" pitchFamily="34" charset="0"/>
                <a:cs typeface="Arial" panose="020B0604020202020204" pitchFamily="34" charset="0"/>
              </a:rPr>
              <a:t>, touch </a:t>
            </a:r>
            <a:r>
              <a:rPr lang="en-US" sz="2000" u="sng" dirty="0">
                <a:latin typeface="Arial" panose="020B0604020202020204" pitchFamily="34" charset="0"/>
                <a:ea typeface="Calibri" panose="020F0502020204030204" pitchFamily="34" charset="0"/>
                <a:cs typeface="Arial" panose="020B0604020202020204" pitchFamily="34" charset="0"/>
              </a:rPr>
              <a:t>Align Printhead</a:t>
            </a:r>
            <a:r>
              <a:rPr lang="en-US" sz="2000" dirty="0">
                <a:latin typeface="Arial" panose="020B0604020202020204" pitchFamily="34" charset="0"/>
                <a:ea typeface="Calibri" panose="020F0502020204030204" pitchFamily="34" charset="0"/>
                <a:cs typeface="Arial" panose="020B0604020202020204" pitchFamily="34" charset="0"/>
              </a:rPr>
              <a:t>, and then follow the onscreen instructions.</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418011" y="365125"/>
            <a:ext cx="10935789" cy="614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2"/>
              </a:buClr>
              <a:buSzPts val="3200"/>
              <a:buFont typeface="Gill Sans"/>
              <a:buNone/>
            </a:pPr>
            <a:r>
              <a:rPr lang="en-US" dirty="0" smtClean="0">
                <a:solidFill>
                  <a:srgbClr val="090290"/>
                </a:solidFill>
              </a:rPr>
              <a:t>How To Clean the Printhead</a:t>
            </a:r>
            <a:endParaRPr dirty="0">
              <a:solidFill>
                <a:srgbClr val="090290"/>
              </a:solidFill>
            </a:endParaRPr>
          </a:p>
        </p:txBody>
      </p:sp>
      <p:sp>
        <p:nvSpPr>
          <p:cNvPr id="90" name="Google Shape;90;p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
        <p:nvSpPr>
          <p:cNvPr id="91" name="Google Shape;91;p2"/>
          <p:cNvSpPr/>
          <p:nvPr/>
        </p:nvSpPr>
        <p:spPr>
          <a:xfrm>
            <a:off x="838199" y="2194560"/>
            <a:ext cx="10866121"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600" dirty="0">
              <a:solidFill>
                <a:srgbClr val="444444"/>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92" name="Google Shape;92;p2"/>
          <p:cNvSpPr txBox="1"/>
          <p:nvPr/>
        </p:nvSpPr>
        <p:spPr>
          <a:xfrm>
            <a:off x="452602" y="2082141"/>
            <a:ext cx="11194800" cy="2251858"/>
          </a:xfrm>
          <a:prstGeom prst="rect">
            <a:avLst/>
          </a:prstGeom>
          <a:noFill/>
          <a:ln>
            <a:noFill/>
          </a:ln>
        </p:spPr>
        <p:txBody>
          <a:bodyPr spcFirstLastPara="1" wrap="square" lIns="91425" tIns="45700" rIns="91425" bIns="45700" anchor="t" anchorCtr="0">
            <a:spAutoFit/>
          </a:bodyPr>
          <a:lstStyle/>
          <a:p>
            <a:pPr>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Clean the Printhead from the Printer Display</a:t>
            </a:r>
            <a:endParaRPr lang="en-US"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a. Load Letter, A4, or legal unused plain white paper into the input tray.</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b. From the printer control panel, touch or swipe down the tab at the top of the screen to open the</a:t>
            </a:r>
          </a:p>
          <a:p>
            <a:pPr>
              <a:lnSpc>
                <a:spcPct val="107000"/>
              </a:lnSpc>
              <a:spcAft>
                <a:spcPts val="800"/>
              </a:spcAft>
            </a:pPr>
            <a:r>
              <a:rPr lang="en-US" sz="2000" u="sng" dirty="0">
                <a:latin typeface="Arial" panose="020B0604020202020204" pitchFamily="34" charset="0"/>
                <a:ea typeface="Calibri" panose="020F0502020204030204" pitchFamily="34" charset="0"/>
                <a:cs typeface="Arial" panose="020B0604020202020204" pitchFamily="34" charset="0"/>
              </a:rPr>
              <a:t>Dashboard</a:t>
            </a:r>
            <a:r>
              <a:rPr lang="en-US" sz="2000" dirty="0">
                <a:latin typeface="Arial" panose="020B0604020202020204" pitchFamily="34" charset="0"/>
                <a:ea typeface="Calibri" panose="020F0502020204030204" pitchFamily="34" charset="0"/>
                <a:cs typeface="Arial" panose="020B0604020202020204" pitchFamily="34" charset="0"/>
              </a:rPr>
              <a:t>, and then touch </a:t>
            </a:r>
            <a:r>
              <a:rPr lang="en-US" sz="2000" u="sng" dirty="0">
                <a:latin typeface="Arial" panose="020B0604020202020204" pitchFamily="34" charset="0"/>
                <a:ea typeface="Calibri" panose="020F0502020204030204" pitchFamily="34" charset="0"/>
                <a:cs typeface="Arial" panose="020B0604020202020204" pitchFamily="34" charset="0"/>
              </a:rPr>
              <a:t>Setup</a:t>
            </a:r>
            <a:r>
              <a:rPr lang="en-US" sz="20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c. Touch </a:t>
            </a:r>
            <a:r>
              <a:rPr lang="en-US" sz="2000" u="sng" dirty="0">
                <a:latin typeface="Arial" panose="020B0604020202020204" pitchFamily="34" charset="0"/>
                <a:ea typeface="Calibri" panose="020F0502020204030204" pitchFamily="34" charset="0"/>
                <a:cs typeface="Arial" panose="020B0604020202020204" pitchFamily="34" charset="0"/>
              </a:rPr>
              <a:t>Printer Maintenance</a:t>
            </a:r>
            <a:r>
              <a:rPr lang="en-US" sz="2000" dirty="0">
                <a:latin typeface="Arial" panose="020B0604020202020204" pitchFamily="34" charset="0"/>
                <a:ea typeface="Calibri" panose="020F0502020204030204" pitchFamily="34" charset="0"/>
                <a:cs typeface="Arial" panose="020B0604020202020204" pitchFamily="34" charset="0"/>
              </a:rPr>
              <a:t>, select </a:t>
            </a:r>
            <a:r>
              <a:rPr lang="en-US" sz="2000" u="sng" dirty="0">
                <a:latin typeface="Arial" panose="020B0604020202020204" pitchFamily="34" charset="0"/>
                <a:ea typeface="Calibri" panose="020F0502020204030204" pitchFamily="34" charset="0"/>
                <a:cs typeface="Arial" panose="020B0604020202020204" pitchFamily="34" charset="0"/>
              </a:rPr>
              <a:t>Clean Printhead</a:t>
            </a:r>
            <a:r>
              <a:rPr lang="en-US" sz="2000" dirty="0">
                <a:latin typeface="Arial" panose="020B0604020202020204" pitchFamily="34" charset="0"/>
                <a:ea typeface="Calibri" panose="020F0502020204030204" pitchFamily="34" charset="0"/>
                <a:cs typeface="Arial" panose="020B0604020202020204" pitchFamily="34" charset="0"/>
              </a:rPr>
              <a:t>, and then follow the onscreen instructions.</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796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418011" y="365125"/>
            <a:ext cx="10935789" cy="614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2"/>
              </a:buClr>
              <a:buSzPts val="3200"/>
              <a:buFont typeface="Gill Sans"/>
              <a:buNone/>
            </a:pPr>
            <a:r>
              <a:rPr lang="en-US" dirty="0" smtClean="0">
                <a:solidFill>
                  <a:srgbClr val="090290"/>
                </a:solidFill>
              </a:rPr>
              <a:t>How To Print A Diagnostics Page</a:t>
            </a:r>
            <a:endParaRPr dirty="0">
              <a:solidFill>
                <a:srgbClr val="090290"/>
              </a:solidFill>
            </a:endParaRPr>
          </a:p>
        </p:txBody>
      </p:sp>
      <p:sp>
        <p:nvSpPr>
          <p:cNvPr id="90" name="Google Shape;90;p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91" name="Google Shape;91;p2"/>
          <p:cNvSpPr/>
          <p:nvPr/>
        </p:nvSpPr>
        <p:spPr>
          <a:xfrm>
            <a:off x="838199" y="2194560"/>
            <a:ext cx="10866121"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600" dirty="0">
              <a:solidFill>
                <a:srgbClr val="444444"/>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92" name="Google Shape;92;p2"/>
          <p:cNvSpPr txBox="1"/>
          <p:nvPr/>
        </p:nvSpPr>
        <p:spPr>
          <a:xfrm>
            <a:off x="452602" y="2082141"/>
            <a:ext cx="11194800" cy="3774326"/>
          </a:xfrm>
          <a:prstGeom prst="rect">
            <a:avLst/>
          </a:prstGeom>
          <a:noFill/>
          <a:ln>
            <a:noFill/>
          </a:ln>
        </p:spPr>
        <p:txBody>
          <a:bodyPr spcFirstLastPara="1" wrap="square" lIns="91425" tIns="45700" rIns="91425" bIns="45700" anchor="t" anchorCtr="0">
            <a:spAutoFit/>
          </a:bodyPr>
          <a:lstStyle/>
          <a:p>
            <a:pPr>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Print a Diagnostics Page from the Printer Display</a:t>
            </a:r>
            <a:endParaRPr lang="en-US"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a. Load letter, A4, or legal unused plain white paper into the input tray.</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b. From the printer control panel, touch or swipe down the tab at the top of the screen to open the</a:t>
            </a:r>
          </a:p>
          <a:p>
            <a:pPr>
              <a:lnSpc>
                <a:spcPct val="107000"/>
              </a:lnSpc>
              <a:spcAft>
                <a:spcPts val="800"/>
              </a:spcAft>
            </a:pPr>
            <a:r>
              <a:rPr lang="en-US" sz="2000" u="sng" dirty="0">
                <a:latin typeface="Arial" panose="020B0604020202020204" pitchFamily="34" charset="0"/>
                <a:ea typeface="Calibri" panose="020F0502020204030204" pitchFamily="34" charset="0"/>
                <a:cs typeface="Arial" panose="020B0604020202020204" pitchFamily="34" charset="0"/>
              </a:rPr>
              <a:t>Dashboard</a:t>
            </a:r>
            <a:r>
              <a:rPr lang="en-US" sz="2000" dirty="0">
                <a:latin typeface="Arial" panose="020B0604020202020204" pitchFamily="34" charset="0"/>
                <a:ea typeface="Calibri" panose="020F0502020204030204" pitchFamily="34" charset="0"/>
                <a:cs typeface="Arial" panose="020B0604020202020204" pitchFamily="34" charset="0"/>
              </a:rPr>
              <a:t>, and then touch </a:t>
            </a:r>
            <a:r>
              <a:rPr lang="en-US" sz="2000" u="sng" dirty="0">
                <a:latin typeface="Arial" panose="020B0604020202020204" pitchFamily="34" charset="0"/>
                <a:ea typeface="Calibri" panose="020F0502020204030204" pitchFamily="34" charset="0"/>
                <a:cs typeface="Arial" panose="020B0604020202020204" pitchFamily="34" charset="0"/>
              </a:rPr>
              <a:t>Setup</a:t>
            </a:r>
            <a:r>
              <a:rPr lang="en-US" sz="20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c. Touch </a:t>
            </a:r>
            <a:r>
              <a:rPr lang="en-US" sz="2000" u="sng" dirty="0">
                <a:latin typeface="Arial" panose="020B0604020202020204" pitchFamily="34" charset="0"/>
                <a:ea typeface="Calibri" panose="020F0502020204030204" pitchFamily="34" charset="0"/>
                <a:cs typeface="Arial" panose="020B0604020202020204" pitchFamily="34" charset="0"/>
              </a:rPr>
              <a:t>Reports</a:t>
            </a:r>
            <a:r>
              <a:rPr lang="en-US" sz="20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d. Touch </a:t>
            </a:r>
            <a:r>
              <a:rPr lang="en-US" sz="2000" u="sng" dirty="0">
                <a:latin typeface="Arial" panose="020B0604020202020204" pitchFamily="34" charset="0"/>
                <a:ea typeface="Calibri" panose="020F0502020204030204" pitchFamily="34" charset="0"/>
                <a:cs typeface="Arial" panose="020B0604020202020204" pitchFamily="34" charset="0"/>
              </a:rPr>
              <a:t>Print Quality Report</a:t>
            </a:r>
            <a:r>
              <a:rPr lang="en-US" sz="2000" dirty="0">
                <a:latin typeface="Arial" panose="020B0604020202020204" pitchFamily="34" charset="0"/>
                <a:ea typeface="Calibri" panose="020F0502020204030204" pitchFamily="34" charset="0"/>
                <a:cs typeface="Arial" panose="020B0604020202020204" pitchFamily="34" charset="0"/>
              </a:rPr>
              <a:t>.</a:t>
            </a:r>
          </a:p>
          <a:p>
            <a:pPr>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6. Review the blue, magenta, yellow, and black boxes on the diagnostics page. If you are seeing streaks in the color and black boxes, or no ink in portions of the boxes, then automatically clean the printhead.</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2103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418011" y="365125"/>
            <a:ext cx="10935789" cy="614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2"/>
              </a:buClr>
              <a:buSzPts val="3200"/>
              <a:buFont typeface="Gill Sans"/>
              <a:buNone/>
            </a:pPr>
            <a:r>
              <a:rPr lang="en-US" dirty="0">
                <a:solidFill>
                  <a:srgbClr val="090290"/>
                </a:solidFill>
              </a:rPr>
              <a:t>VCE Workforce Development</a:t>
            </a:r>
            <a:endParaRPr dirty="0">
              <a:solidFill>
                <a:srgbClr val="090290"/>
              </a:solidFill>
            </a:endParaRPr>
          </a:p>
        </p:txBody>
      </p:sp>
      <p:sp>
        <p:nvSpPr>
          <p:cNvPr id="90" name="Google Shape;90;p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91" name="Google Shape;91;p2"/>
          <p:cNvSpPr/>
          <p:nvPr/>
        </p:nvSpPr>
        <p:spPr>
          <a:xfrm>
            <a:off x="838199" y="2194560"/>
            <a:ext cx="10866121"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600" dirty="0">
              <a:solidFill>
                <a:srgbClr val="444444"/>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92" name="Google Shape;92;p2"/>
          <p:cNvSpPr txBox="1"/>
          <p:nvPr/>
        </p:nvSpPr>
        <p:spPr>
          <a:xfrm>
            <a:off x="418010" y="1690254"/>
            <a:ext cx="11286309" cy="37240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sym typeface="Arial"/>
              </a:rPr>
              <a:t>Virginia Correctional Enterprises provides work experience that mirrors private-sector business environments. </a:t>
            </a:r>
            <a:endParaRPr sz="2000" dirty="0">
              <a:solidFill>
                <a:schemeClr val="dk1"/>
              </a:solidFill>
              <a:sym typeface="Arial"/>
            </a:endParaRPr>
          </a:p>
          <a:p>
            <a:pPr marL="0" marR="0" lvl="0" indent="0" algn="l" rtl="0">
              <a:spcBef>
                <a:spcPts val="0"/>
              </a:spcBef>
              <a:spcAft>
                <a:spcPts val="0"/>
              </a:spcAft>
              <a:buNone/>
            </a:pPr>
            <a:endParaRPr sz="2000" dirty="0">
              <a:solidFill>
                <a:schemeClr val="dk1"/>
              </a:solidFill>
              <a:sym typeface="Arial"/>
            </a:endParaRPr>
          </a:p>
          <a:p>
            <a:pPr marL="0" marR="0" lvl="0" indent="0" algn="l" rtl="0">
              <a:spcBef>
                <a:spcPts val="0"/>
              </a:spcBef>
              <a:spcAft>
                <a:spcPts val="0"/>
              </a:spcAft>
              <a:buNone/>
            </a:pPr>
            <a:r>
              <a:rPr lang="en-US" sz="2000" u="sng" dirty="0">
                <a:solidFill>
                  <a:schemeClr val="dk1"/>
                </a:solidFill>
                <a:sym typeface="Arial"/>
              </a:rPr>
              <a:t>Soft Skills </a:t>
            </a:r>
            <a:endParaRPr sz="2000" u="sng" dirty="0">
              <a:solidFill>
                <a:schemeClr val="dk1"/>
              </a:solidFill>
              <a:sym typeface="Arial"/>
            </a:endParaRPr>
          </a:p>
          <a:p>
            <a:pPr marL="0" marR="0" lvl="0" indent="0" algn="l" rtl="0">
              <a:spcBef>
                <a:spcPts val="0"/>
              </a:spcBef>
              <a:spcAft>
                <a:spcPts val="0"/>
              </a:spcAft>
              <a:buNone/>
            </a:pPr>
            <a:r>
              <a:rPr lang="en-US" sz="2000" dirty="0">
                <a:solidFill>
                  <a:schemeClr val="dk1"/>
                </a:solidFill>
                <a:sym typeface="Arial"/>
              </a:rPr>
              <a:t>On-the-job training and workshops teach inmates how to excel at communication, teamwork, time management, accountability, lean practices and responsibility. </a:t>
            </a:r>
            <a:endParaRPr sz="2000" dirty="0">
              <a:solidFill>
                <a:schemeClr val="dk1"/>
              </a:solidFill>
              <a:sym typeface="Arial"/>
            </a:endParaRPr>
          </a:p>
          <a:p>
            <a:pPr marL="0" marR="0" lvl="0" indent="0" algn="l" rtl="0">
              <a:spcBef>
                <a:spcPts val="0"/>
              </a:spcBef>
              <a:spcAft>
                <a:spcPts val="0"/>
              </a:spcAft>
              <a:buNone/>
            </a:pPr>
            <a:endParaRPr sz="2000" dirty="0">
              <a:solidFill>
                <a:schemeClr val="dk1"/>
              </a:solidFill>
              <a:sym typeface="Arial"/>
            </a:endParaRPr>
          </a:p>
          <a:p>
            <a:pPr marL="0" marR="0" lvl="0" indent="0" algn="l" rtl="0">
              <a:spcBef>
                <a:spcPts val="0"/>
              </a:spcBef>
              <a:spcAft>
                <a:spcPts val="0"/>
              </a:spcAft>
              <a:buNone/>
            </a:pPr>
            <a:r>
              <a:rPr lang="en-US" sz="2000" u="sng" dirty="0">
                <a:solidFill>
                  <a:schemeClr val="dk1"/>
                </a:solidFill>
                <a:sym typeface="Arial"/>
              </a:rPr>
              <a:t>Technical Skills </a:t>
            </a:r>
            <a:endParaRPr sz="2000" u="sng" dirty="0">
              <a:solidFill>
                <a:schemeClr val="dk1"/>
              </a:solidFill>
              <a:sym typeface="Arial"/>
            </a:endParaRPr>
          </a:p>
          <a:p>
            <a:pPr marL="0" marR="0" lvl="0" indent="0" algn="l" rtl="0">
              <a:spcBef>
                <a:spcPts val="0"/>
              </a:spcBef>
              <a:spcAft>
                <a:spcPts val="0"/>
              </a:spcAft>
              <a:buNone/>
            </a:pPr>
            <a:r>
              <a:rPr lang="en-US" sz="2000" dirty="0">
                <a:solidFill>
                  <a:schemeClr val="dk1"/>
                </a:solidFill>
              </a:rPr>
              <a:t>Our </a:t>
            </a:r>
            <a:r>
              <a:rPr lang="en-US" sz="2000" dirty="0">
                <a:solidFill>
                  <a:schemeClr val="dk1"/>
                </a:solidFill>
                <a:sym typeface="Arial"/>
              </a:rPr>
              <a:t>Inmate</a:t>
            </a:r>
            <a:r>
              <a:rPr lang="en-US" sz="2000" dirty="0">
                <a:solidFill>
                  <a:schemeClr val="dk1"/>
                </a:solidFill>
              </a:rPr>
              <a:t> staff</a:t>
            </a:r>
            <a:r>
              <a:rPr lang="en-US" sz="2000" dirty="0">
                <a:solidFill>
                  <a:schemeClr val="dk1"/>
                </a:solidFill>
                <a:sym typeface="Arial"/>
              </a:rPr>
              <a:t> learn specialized skills for modern industries, from equipment operations to AutoCAD to maintenance solutions. </a:t>
            </a:r>
            <a:endParaRPr sz="2000"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237355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418011" y="365125"/>
            <a:ext cx="10935789" cy="6145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2"/>
              </a:buClr>
              <a:buSzPts val="3200"/>
              <a:buFont typeface="Gill Sans"/>
              <a:buNone/>
            </a:pPr>
            <a:r>
              <a:rPr lang="en-US" dirty="0">
                <a:solidFill>
                  <a:srgbClr val="090290"/>
                </a:solidFill>
              </a:rPr>
              <a:t>VCE </a:t>
            </a:r>
            <a:r>
              <a:rPr lang="en-US" dirty="0" smtClean="0">
                <a:solidFill>
                  <a:srgbClr val="090290"/>
                </a:solidFill>
              </a:rPr>
              <a:t>Ink &amp; Toner Cartridge Program Technical Support</a:t>
            </a:r>
            <a:endParaRPr dirty="0">
              <a:solidFill>
                <a:srgbClr val="090290"/>
              </a:solidFill>
            </a:endParaRPr>
          </a:p>
        </p:txBody>
      </p:sp>
      <p:sp>
        <p:nvSpPr>
          <p:cNvPr id="90" name="Google Shape;90;p2"/>
          <p:cNvSpPr txBox="1">
            <a:spLocks noGrp="1"/>
          </p:cNvSpPr>
          <p:nvPr>
            <p:ph type="sldNum" idx="12"/>
          </p:nvPr>
        </p:nvSpPr>
        <p:spPr>
          <a:xfrm>
            <a:off x="11468844" y="6174902"/>
            <a:ext cx="357116"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91" name="Google Shape;91;p2"/>
          <p:cNvSpPr/>
          <p:nvPr/>
        </p:nvSpPr>
        <p:spPr>
          <a:xfrm>
            <a:off x="838199" y="2194560"/>
            <a:ext cx="10866121"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600" dirty="0">
              <a:solidFill>
                <a:srgbClr val="444444"/>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
        <p:nvSpPr>
          <p:cNvPr id="92" name="Google Shape;92;p2"/>
          <p:cNvSpPr txBox="1"/>
          <p:nvPr/>
        </p:nvSpPr>
        <p:spPr>
          <a:xfrm>
            <a:off x="1413164" y="1898073"/>
            <a:ext cx="10291156" cy="461624"/>
          </a:xfrm>
          <a:prstGeom prst="rect">
            <a:avLst/>
          </a:prstGeom>
          <a:noFill/>
          <a:ln>
            <a:noFill/>
          </a:ln>
        </p:spPr>
        <p:txBody>
          <a:bodyPr spcFirstLastPara="1" wrap="square" lIns="91425" tIns="45700" rIns="91425" bIns="45700" anchor="t" anchorCtr="0">
            <a:spAutoFit/>
          </a:bodyPr>
          <a:lstStyle/>
          <a:p>
            <a:pPr lvl="0"/>
            <a:r>
              <a:rPr lang="en-US" sz="2400" dirty="0">
                <a:latin typeface="+mn-lt"/>
              </a:rPr>
              <a:t>Dan </a:t>
            </a:r>
            <a:r>
              <a:rPr lang="en-US" sz="2400" dirty="0" smtClean="0">
                <a:latin typeface="+mn-lt"/>
              </a:rPr>
              <a:t>Palmer -  </a:t>
            </a:r>
            <a:r>
              <a:rPr lang="en-US" sz="2400" dirty="0">
                <a:latin typeface="+mn-lt"/>
              </a:rPr>
              <a:t>(804) </a:t>
            </a:r>
            <a:r>
              <a:rPr lang="en-US" sz="2400" dirty="0" smtClean="0">
                <a:latin typeface="+mn-lt"/>
              </a:rPr>
              <a:t>887-5475 – daniel.palmer@vadoc.virginia.gov</a:t>
            </a:r>
            <a:endParaRPr sz="2400" dirty="0">
              <a:solidFill>
                <a:schemeClr val="dk1"/>
              </a:solidFill>
              <a:latin typeface="+mn-lt"/>
              <a:sym typeface="Arial"/>
            </a:endParaRPr>
          </a:p>
        </p:txBody>
      </p:sp>
    </p:spTree>
    <p:extLst>
      <p:ext uri="{BB962C8B-B14F-4D97-AF65-F5344CB8AC3E}">
        <p14:creationId xmlns:p14="http://schemas.microsoft.com/office/powerpoint/2010/main" val="1250536687"/>
      </p:ext>
    </p:extLst>
  </p:cSld>
  <p:clrMapOvr>
    <a:masterClrMapping/>
  </p:clrMapOvr>
</p:sld>
</file>

<file path=ppt/theme/theme1.xml><?xml version="1.0" encoding="utf-8"?>
<a:theme xmlns:a="http://schemas.openxmlformats.org/drawingml/2006/main" name="Office Theme">
  <a:themeElements>
    <a:clrScheme name="Custom 30">
      <a:dk1>
        <a:srgbClr val="000000"/>
      </a:dk1>
      <a:lt1>
        <a:srgbClr val="FFFFFF"/>
      </a:lt1>
      <a:dk2>
        <a:srgbClr val="00292E"/>
      </a:dk2>
      <a:lt2>
        <a:srgbClr val="64B2C1"/>
      </a:lt2>
      <a:accent1>
        <a:srgbClr val="F0CDA1"/>
      </a:accent1>
      <a:accent2>
        <a:srgbClr val="107082"/>
      </a:accent2>
      <a:accent3>
        <a:srgbClr val="054854"/>
      </a:accent3>
      <a:accent4>
        <a:srgbClr val="00AEEF"/>
      </a:accent4>
      <a:accent5>
        <a:srgbClr val="F99927"/>
      </a:accent5>
      <a:accent6>
        <a:srgbClr val="EC7216"/>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363</Words>
  <Application>Microsoft Office PowerPoint</Application>
  <PresentationFormat>Widescreen</PresentationFormat>
  <Paragraphs>52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Gill Sans</vt:lpstr>
      <vt:lpstr>Calibri</vt:lpstr>
      <vt:lpstr>Arial</vt:lpstr>
      <vt:lpstr>Office Theme</vt:lpstr>
      <vt:lpstr>PowerPoint Presentation</vt:lpstr>
      <vt:lpstr>How To Align The Printhead</vt:lpstr>
      <vt:lpstr>How To Clean the Printhead</vt:lpstr>
      <vt:lpstr>How To Print A Diagnostics Page</vt:lpstr>
      <vt:lpstr>VCE Workforce Development</vt:lpstr>
      <vt:lpstr>VCE Ink &amp; Toner Cartridge Program Technical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Graner, Philip (VADOC)</dc:creator>
  <cp:lastModifiedBy>VITA Program</cp:lastModifiedBy>
  <cp:revision>29</cp:revision>
  <dcterms:created xsi:type="dcterms:W3CDTF">2019-05-31T18:15:33Z</dcterms:created>
  <dcterms:modified xsi:type="dcterms:W3CDTF">2022-02-07T21:51:15Z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